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BE4888-8CCC-4E62-83AB-DAF88AF94013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9E4D42-E028-4BDF-8CF2-0770D50B859A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692696"/>
          <a:ext cx="8352930" cy="547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5"/>
                <a:gridCol w="2808312"/>
                <a:gridCol w="3528393"/>
              </a:tblGrid>
              <a:tr h="720080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Функциональное  использование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Оборудование</a:t>
                      </a:r>
                      <a:endParaRPr lang="ru-RU" dirty="0"/>
                    </a:p>
                  </a:txBody>
                  <a:tcPr/>
                </a:tc>
              </a:tr>
              <a:tr h="1655962">
                <a:tc>
                  <a:txBody>
                    <a:bodyPr/>
                    <a:lstStyle/>
                    <a:p>
                      <a:r>
                        <a:rPr lang="ru-RU" dirty="0" smtClean="0"/>
                        <a:t>Логопедический кабинет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Проведение</a:t>
                      </a:r>
                      <a:r>
                        <a:rPr lang="ru-RU" baseline="0" dirty="0" smtClean="0"/>
                        <a:t> диагностики и коррекционной работы по развитию психических процессов, коррекции нарушений развития дошкольников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-Детские столы-4 шт.</a:t>
                      </a:r>
                    </a:p>
                    <a:p>
                      <a:r>
                        <a:rPr lang="ru-RU" dirty="0" smtClean="0"/>
                        <a:t>-Детские стулья-</a:t>
                      </a:r>
                      <a:r>
                        <a:rPr lang="ru-RU" baseline="0" dirty="0" smtClean="0"/>
                        <a:t> 8 шт.</a:t>
                      </a:r>
                    </a:p>
                    <a:p>
                      <a:r>
                        <a:rPr lang="ru-RU" baseline="0" dirty="0" smtClean="0"/>
                        <a:t>-Стол для взрослого- 1 шт.</a:t>
                      </a:r>
                    </a:p>
                    <a:p>
                      <a:r>
                        <a:rPr lang="ru-RU" baseline="0" dirty="0" smtClean="0"/>
                        <a:t>-Стул для взрослого- 1шт.</a:t>
                      </a:r>
                    </a:p>
                    <a:p>
                      <a:r>
                        <a:rPr lang="ru-RU" baseline="0" dirty="0" smtClean="0"/>
                        <a:t>-Настенное зеркало-1 шт.</a:t>
                      </a:r>
                    </a:p>
                    <a:p>
                      <a:r>
                        <a:rPr lang="ru-RU" baseline="0" dirty="0" smtClean="0"/>
                        <a:t>-Набор букв- пеналы.</a:t>
                      </a:r>
                    </a:p>
                    <a:p>
                      <a:r>
                        <a:rPr lang="ru-RU" baseline="0" dirty="0" smtClean="0"/>
                        <a:t>-Набор картинок и картин.</a:t>
                      </a:r>
                    </a:p>
                    <a:p>
                      <a:r>
                        <a:rPr lang="ru-RU" baseline="0" dirty="0" smtClean="0"/>
                        <a:t>-Стеллажи для игрового и дидактического материала- 2 шт.</a:t>
                      </a:r>
                    </a:p>
                    <a:p>
                      <a:r>
                        <a:rPr lang="ru-RU" baseline="0" dirty="0" smtClean="0"/>
                        <a:t>-Игровой материал, развивающие игры.</a:t>
                      </a:r>
                    </a:p>
                    <a:p>
                      <a:r>
                        <a:rPr lang="ru-RU" baseline="0" dirty="0" smtClean="0"/>
                        <a:t>-Развивающие игрушки.</a:t>
                      </a:r>
                    </a:p>
                    <a:p>
                      <a:r>
                        <a:rPr lang="ru-RU" baseline="0" smtClean="0"/>
                        <a:t>- </a:t>
                      </a:r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baseline="0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</TotalTime>
  <Words>82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Асус</dc:creator>
  <cp:lastModifiedBy>Асус</cp:lastModifiedBy>
  <cp:revision>2</cp:revision>
  <dcterms:created xsi:type="dcterms:W3CDTF">2022-03-15T08:19:14Z</dcterms:created>
  <dcterms:modified xsi:type="dcterms:W3CDTF">2022-03-15T08:30:37Z</dcterms:modified>
</cp:coreProperties>
</file>